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2"/>
  </p:notesMasterIdLst>
  <p:sldIdLst>
    <p:sldId id="256" r:id="rId2"/>
    <p:sldId id="257" r:id="rId3"/>
    <p:sldId id="261" r:id="rId4"/>
    <p:sldId id="262" r:id="rId5"/>
    <p:sldId id="268" r:id="rId6"/>
    <p:sldId id="263" r:id="rId7"/>
    <p:sldId id="264" r:id="rId8"/>
    <p:sldId id="265" r:id="rId9"/>
    <p:sldId id="266" r:id="rId10"/>
    <p:sldId id="267" r:id="rId11"/>
    <p:sldId id="258" r:id="rId12"/>
    <p:sldId id="259" r:id="rId13"/>
    <p:sldId id="260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ley Smith" initials="AS" lastIdx="1" clrIdx="0">
    <p:extLst>
      <p:ext uri="{19B8F6BF-5375-455C-9EA6-DF929625EA0E}">
        <p15:presenceInfo xmlns:p15="http://schemas.microsoft.com/office/powerpoint/2012/main" userId="S::asmit285@myune.edu.au::5714072c-6ef8-45ae-b46a-691f23dc80f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gif>
</file>

<file path=ppt/media/image36.gif>
</file>

<file path=ppt/media/image37.gif>
</file>

<file path=ppt/media/image38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BB3DD-9ED7-41C2-8489-AFE9C23108DA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529E62-0F63-4527-8E15-90843AB611B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8625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docs.microsoft.com/en-us/windows/uwp/design/layout/screen-sizes-and-breakpoints-for-responsive-design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CA9FC-D871-4D57-96A0-DC6A9E91B2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83" y="66244"/>
            <a:ext cx="9440034" cy="1828801"/>
          </a:xfrm>
        </p:spPr>
        <p:txBody>
          <a:bodyPr/>
          <a:lstStyle/>
          <a:p>
            <a:r>
              <a:rPr lang="en-AU" dirty="0"/>
              <a:t>Portfolio Site</a:t>
            </a:r>
          </a:p>
        </p:txBody>
      </p:sp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96EAA1-E091-4859-837E-D9CF6C48C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805" y="2376493"/>
            <a:ext cx="7666389" cy="3756530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834A42E2-38B7-4322-B724-90F2C4608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68" y="241613"/>
            <a:ext cx="1478062" cy="147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320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F670B-55D8-419C-B378-887BCCD93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n-AU" dirty="0"/>
              <a:t>Colours and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59B5E-04B0-445D-87CC-823A4F7CF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pPr>
              <a:buClr>
                <a:srgbClr val="F18D81"/>
              </a:buClr>
            </a:pPr>
            <a:r>
              <a:rPr lang="en-AU" dirty="0"/>
              <a:t>Choosing colours was difficult. I liked everything and also hated everything.</a:t>
            </a:r>
          </a:p>
          <a:p>
            <a:pPr>
              <a:buClr>
                <a:srgbClr val="F18D81"/>
              </a:buClr>
            </a:pPr>
            <a:r>
              <a:rPr lang="en-AU" dirty="0"/>
              <a:t>Adobe </a:t>
            </a:r>
            <a:r>
              <a:rPr lang="en-AU" dirty="0" err="1"/>
              <a:t>color</a:t>
            </a:r>
            <a:r>
              <a:rPr lang="en-AU" dirty="0"/>
              <a:t> saved my life. I searched through the trends and found something I liked.</a:t>
            </a:r>
          </a:p>
          <a:p>
            <a:pPr>
              <a:buClr>
                <a:srgbClr val="F18D81"/>
              </a:buClr>
            </a:pPr>
            <a:r>
              <a:rPr lang="en-AU" dirty="0"/>
              <a:t>Green, pink and blue. With a light colour for text</a:t>
            </a:r>
          </a:p>
          <a:p>
            <a:pPr>
              <a:buClr>
                <a:srgbClr val="F18D81"/>
              </a:buClr>
            </a:pPr>
            <a:r>
              <a:rPr lang="en-AU" dirty="0"/>
              <a:t>I found this and then played around with greens on a colour picker until I found something I liked.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A1B2FE-9022-4B87-BD0B-0F598A4F30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1552" r="1149"/>
          <a:stretch/>
        </p:blipFill>
        <p:spPr>
          <a:xfrm>
            <a:off x="7336917" y="1732449"/>
            <a:ext cx="3281320" cy="320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6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AB482FD-C684-4DAA-AC4C-1739F51A9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BC014B-3779-496E-8527-5D63570FC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9237" y="1097280"/>
            <a:ext cx="4564600" cy="462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dirty="0"/>
              <a:t>Features</a:t>
            </a:r>
            <a:br>
              <a:rPr lang="en-US" sz="5400" dirty="0"/>
            </a:br>
            <a:r>
              <a:rPr lang="en-US" sz="2400" dirty="0"/>
              <a:t>aka what makes it cool and/or fun…or what makes it functional I guess…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AA738B-EDF5-4694-B25A-3488245BC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605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711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1304D-84D4-49C7-9CF6-F69D0436D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70534"/>
            <a:ext cx="10353762" cy="970450"/>
          </a:xfrm>
        </p:spPr>
        <p:txBody>
          <a:bodyPr/>
          <a:lstStyle/>
          <a:p>
            <a:r>
              <a:rPr lang="en-AU" dirty="0"/>
              <a:t>Responsive Design!</a:t>
            </a:r>
          </a:p>
        </p:txBody>
      </p:sp>
      <p:pic>
        <p:nvPicPr>
          <p:cNvPr id="4" name="2020-05-25_15-11-42">
            <a:hlinkClick r:id="" action="ppaction://media"/>
            <a:extLst>
              <a:ext uri="{FF2B5EF4-FFF2-40B4-BE49-F238E27FC236}">
                <a16:creationId xmlns:a16="http://schemas.microsoft.com/office/drawing/2014/main" id="{41F24DEC-30F0-46C6-969F-3FECD1C34C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5302" y="1440984"/>
            <a:ext cx="8229601" cy="46291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52EC28-FE52-4E0C-8CEB-62B27BCD158B}"/>
              </a:ext>
            </a:extLst>
          </p:cNvPr>
          <p:cNvSpPr txBox="1"/>
          <p:nvPr/>
        </p:nvSpPr>
        <p:spPr>
          <a:xfrm>
            <a:off x="4991448" y="6230224"/>
            <a:ext cx="2357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Wow! So responsive!</a:t>
            </a:r>
          </a:p>
        </p:txBody>
      </p:sp>
    </p:spTree>
    <p:extLst>
      <p:ext uri="{BB962C8B-B14F-4D97-AF65-F5344CB8AC3E}">
        <p14:creationId xmlns:p14="http://schemas.microsoft.com/office/powerpoint/2010/main" val="260484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60CC10-227C-4BE9-B092-4755AED7A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AU" sz="280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Responsive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855E9-AA2C-4F9D-B646-E3BDD688B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078749" cy="4482084"/>
          </a:xfrm>
        </p:spPr>
        <p:txBody>
          <a:bodyPr anchor="t">
            <a:normAutofit fontScale="92500" lnSpcReduction="10000"/>
          </a:bodyPr>
          <a:lstStyle/>
          <a:p>
            <a:r>
              <a:rPr lang="en-AU" sz="1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Mobile first approach</a:t>
            </a:r>
          </a:p>
          <a:p>
            <a:r>
              <a:rPr lang="en-AU" sz="1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Media queries for displaying on different screen sizes.</a:t>
            </a:r>
          </a:p>
          <a:p>
            <a:r>
              <a:rPr lang="en-AU" sz="1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I did a lot of googling to try and determine breakpoints  for my media queries and ended up following the suggested breakpoints on the right </a:t>
            </a:r>
            <a:r>
              <a:rPr lang="en-AU" sz="1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hlinkClick r:id="rId2"/>
              </a:rPr>
              <a:t>here</a:t>
            </a:r>
            <a:r>
              <a:rPr lang="en-AU" sz="1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. They seemed pretty reasonable and looked good on all the devices I tried.</a:t>
            </a:r>
          </a:p>
          <a:p>
            <a:r>
              <a:rPr lang="en-AU" sz="1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Small for mobile, medium for tablet and large for desktop.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9BF84F-E757-4033-806C-0B0F17BEE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58" y="643466"/>
            <a:ext cx="551535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009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35D777-AD64-4FEC-935C-D216FB965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717" y="609600"/>
            <a:ext cx="4035710" cy="970450"/>
          </a:xfrm>
        </p:spPr>
        <p:txBody>
          <a:bodyPr>
            <a:normAutofit/>
          </a:bodyPr>
          <a:lstStyle/>
          <a:p>
            <a:r>
              <a:rPr lang="en-AU" sz="3400" dirty="0"/>
              <a:t>Logo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8312D009-04CA-412D-A6E7-16E0B2D2460D}"/>
              </a:ext>
            </a:extLst>
          </p:cNvPr>
          <p:cNvSpPr txBox="1">
            <a:spLocks/>
          </p:cNvSpPr>
          <p:nvPr/>
        </p:nvSpPr>
        <p:spPr>
          <a:xfrm>
            <a:off x="5972106" y="609600"/>
            <a:ext cx="5455640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/>
              <a:t>Personal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3B37D76-A04F-4EC3-BDDC-2A2EDD9C7243}"/>
              </a:ext>
            </a:extLst>
          </p:cNvPr>
          <p:cNvSpPr txBox="1">
            <a:spLocks/>
          </p:cNvSpPr>
          <p:nvPr/>
        </p:nvSpPr>
        <p:spPr>
          <a:xfrm>
            <a:off x="5802415" y="3264368"/>
            <a:ext cx="6024151" cy="177761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numCol="1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AU" dirty="0"/>
              <a:t>My site is all about me and I wanted to showcase a bit of who I am, not just professionally but personally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EA7253-D97F-4B2D-AD72-27D36A6FDEE3}"/>
              </a:ext>
            </a:extLst>
          </p:cNvPr>
          <p:cNvCxnSpPr>
            <a:cxnSpLocks/>
          </p:cNvCxnSpPr>
          <p:nvPr/>
        </p:nvCxnSpPr>
        <p:spPr>
          <a:xfrm>
            <a:off x="5523722" y="609600"/>
            <a:ext cx="0" cy="559825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568F8-1E38-4CB6-BABE-02CB6AFC9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805" y="1757616"/>
            <a:ext cx="4161534" cy="1964999"/>
          </a:xfrm>
        </p:spPr>
        <p:txBody>
          <a:bodyPr/>
          <a:lstStyle/>
          <a:p>
            <a:r>
              <a:rPr lang="en-AU" dirty="0"/>
              <a:t>A branding image to bring the site together.</a:t>
            </a:r>
          </a:p>
          <a:p>
            <a:r>
              <a:rPr lang="en-AU" dirty="0"/>
              <a:t>Appears on every page.</a:t>
            </a:r>
          </a:p>
          <a:p>
            <a:r>
              <a:rPr lang="en-AU" dirty="0"/>
              <a:t>Same aesthetic as the rest of the site – simple.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9BE10F-5EBE-42CA-9CA3-DCAC7DD55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618" y="3915937"/>
            <a:ext cx="1478062" cy="14780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27ABFC-06F8-4D54-8DA0-5EE5BCEA1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753" y="4153178"/>
            <a:ext cx="5892813" cy="2057594"/>
          </a:xfrm>
          <a:prstGeom prst="rect">
            <a:avLst/>
          </a:prstGeom>
        </p:spPr>
      </p:pic>
      <p:pic>
        <p:nvPicPr>
          <p:cNvPr id="13" name="Picture 12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CCCC75B6-54AF-41C2-A85C-9E575613AC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2927" y="1458511"/>
            <a:ext cx="3353998" cy="177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538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63853-45E3-4ED7-AFD2-06D1BAE3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Animations!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6D099-220E-4D80-B992-B2226D0532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50"/>
            <a:ext cx="10353762" cy="1321144"/>
          </a:xfrm>
        </p:spPr>
        <p:txBody>
          <a:bodyPr/>
          <a:lstStyle/>
          <a:p>
            <a:r>
              <a:rPr lang="en-AU" dirty="0"/>
              <a:t>Because I went for a simple design I wanted to make it interactive and give it some fun features.</a:t>
            </a:r>
          </a:p>
          <a:p>
            <a:r>
              <a:rPr lang="en-AU" dirty="0"/>
              <a:t>I have hover effects for animations, colour changes and scaling.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4934093-2697-47BA-BC8B-E2DE050FF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611" y="2876312"/>
            <a:ext cx="6614777" cy="372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861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AB482FD-C684-4DAA-AC4C-1739F51A9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A7551F-822D-44E0-A367-217F4C72B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9236" y="1097280"/>
            <a:ext cx="6043875" cy="462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dirty="0"/>
              <a:t>Highlights and Challenges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AA738B-EDF5-4694-B25A-3488245BC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605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496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FEF4B-C2C3-486E-8D9B-A33036855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n-AU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828F4-3553-4822-B808-4572BD7B8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r>
              <a:rPr lang="en-AU" dirty="0"/>
              <a:t>Flexbox and grid</a:t>
            </a:r>
          </a:p>
          <a:p>
            <a:r>
              <a:rPr lang="en-AU" dirty="0"/>
              <a:t>Hamburger menu on mobile and tablet</a:t>
            </a:r>
          </a:p>
          <a:p>
            <a:r>
              <a:rPr lang="en-AU" dirty="0"/>
              <a:t>Finishing the workbook</a:t>
            </a:r>
          </a:p>
          <a:p>
            <a:r>
              <a:rPr lang="en-AU" dirty="0"/>
              <a:t>Themes</a:t>
            </a:r>
          </a:p>
          <a:p>
            <a:r>
              <a:rPr lang="en-AU" dirty="0"/>
              <a:t>On a personal level I had to deal with a side-effect of my auto-immune disorder which meant I wasn’t able to work for 3 days as my hand wasn’t responding the way it should</a:t>
            </a:r>
          </a:p>
        </p:txBody>
      </p:sp>
      <p:pic>
        <p:nvPicPr>
          <p:cNvPr id="5" name="Picture 4" descr="A picture containing room&#10;&#10;Description automatically generated">
            <a:extLst>
              <a:ext uri="{FF2B5EF4-FFF2-40B4-BE49-F238E27FC236}">
                <a16:creationId xmlns:a16="http://schemas.microsoft.com/office/drawing/2014/main" id="{79C0BD1C-9740-4CB0-B8A3-22B9BA618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560" y="2203397"/>
            <a:ext cx="4065464" cy="311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47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F265-7776-46AB-9619-4CC547A96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n-AU" dirty="0"/>
              <a:t>Highlights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D4DE9-1B18-4188-AC3B-594E4BAC3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r>
              <a:rPr lang="en-AU" dirty="0"/>
              <a:t>Getting the site up and running with time to spare.</a:t>
            </a:r>
          </a:p>
          <a:p>
            <a:r>
              <a:rPr lang="en-AU" dirty="0"/>
              <a:t>Making CSS animations.</a:t>
            </a:r>
          </a:p>
          <a:p>
            <a:r>
              <a:rPr lang="en-AU" dirty="0"/>
              <a:t>Getting the hang (sort of) of flexbox and grid.</a:t>
            </a:r>
          </a:p>
          <a:p>
            <a:r>
              <a:rPr lang="en-AU" dirty="0"/>
              <a:t>Being able to showcase something I’ve built and have a tangible product.</a:t>
            </a:r>
          </a:p>
          <a:p>
            <a:r>
              <a:rPr lang="en-AU" dirty="0"/>
              <a:t>On a personal note again a big highlight for me was being able to finish everything even with the physical limitations I dealt with</a:t>
            </a:r>
          </a:p>
        </p:txBody>
      </p:sp>
      <p:pic>
        <p:nvPicPr>
          <p:cNvPr id="5" name="Picture 4" descr="A person holding a sign posing for the camera&#10;&#10;Description automatically generated">
            <a:extLst>
              <a:ext uri="{FF2B5EF4-FFF2-40B4-BE49-F238E27FC236}">
                <a16:creationId xmlns:a16="http://schemas.microsoft.com/office/drawing/2014/main" id="{1EFA0B14-8534-4466-B35A-765F67139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560" y="2618413"/>
            <a:ext cx="4065464" cy="228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541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E92C4-9E06-4980-9C61-E67E710C5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77814"/>
            <a:ext cx="9440034" cy="10170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Questions?</a:t>
            </a:r>
          </a:p>
        </p:txBody>
      </p:sp>
      <p:pic>
        <p:nvPicPr>
          <p:cNvPr id="5" name="Picture 4" descr="A picture containing person, indoor, young, boy&#10;&#10;Description automatically generated">
            <a:extLst>
              <a:ext uri="{FF2B5EF4-FFF2-40B4-BE49-F238E27FC236}">
                <a16:creationId xmlns:a16="http://schemas.microsoft.com/office/drawing/2014/main" id="{A60F7728-B85E-47B8-8640-B55D68369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974" y="1064806"/>
            <a:ext cx="4951615" cy="278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53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9485A-9A78-48B6-9723-341AB5127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AU" sz="54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Site Map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0C0787C8-92C6-40B4-99A7-8FE28A540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078749" cy="4058751"/>
          </a:xfrm>
        </p:spPr>
        <p:txBody>
          <a:bodyPr anchor="t">
            <a:normAutofit/>
          </a:bodyPr>
          <a:lstStyle/>
          <a:p>
            <a:r>
              <a:rPr lang="en-US" sz="16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The layout of my site pretty straightforward. The user is welcomed to my homepage and from there you’re able to navigate to any page.</a:t>
            </a:r>
          </a:p>
          <a:p>
            <a:r>
              <a:rPr lang="en-US" sz="16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On desktop there is a navigation bar in the header and you can navigate to any page from your current location.</a:t>
            </a:r>
          </a:p>
          <a:p>
            <a:r>
              <a:rPr lang="en-US" sz="16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On mobile and tablet I’ve employed a hamburger menu which drops down and allows navigation to any page.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4B1EB4D-DB22-46E2-8072-74A763E5B7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2090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5628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AB482FD-C684-4DAA-AC4C-1739F51A9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ADCFBB-8272-4A52-999E-0DA2CEB21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9236" y="1097280"/>
            <a:ext cx="6043875" cy="462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/>
              <a:t>Thank you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AA738B-EDF5-4694-B25A-3488245BC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605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030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63A4C-A2F0-43E5-B1F4-665BDD31C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Menus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8D7261-E817-4DF3-8E02-F807B9E13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79" y="2276136"/>
            <a:ext cx="11864829" cy="6447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694701-8A7B-4EAE-8375-690ACD7869D4}"/>
              </a:ext>
            </a:extLst>
          </p:cNvPr>
          <p:cNvSpPr txBox="1"/>
          <p:nvPr/>
        </p:nvSpPr>
        <p:spPr>
          <a:xfrm>
            <a:off x="5542596" y="1528233"/>
            <a:ext cx="1213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Desktop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4BA444-0164-40AD-B2AD-DC275EB8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363" y="3719043"/>
            <a:ext cx="2714625" cy="2628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A3A6EE-F5F6-4840-8590-71C87338CD1D}"/>
              </a:ext>
            </a:extLst>
          </p:cNvPr>
          <p:cNvSpPr txBox="1"/>
          <p:nvPr/>
        </p:nvSpPr>
        <p:spPr>
          <a:xfrm>
            <a:off x="5542596" y="3273487"/>
            <a:ext cx="1213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Mobile</a:t>
            </a:r>
          </a:p>
        </p:txBody>
      </p:sp>
    </p:spTree>
    <p:extLst>
      <p:ext uri="{BB962C8B-B14F-4D97-AF65-F5344CB8AC3E}">
        <p14:creationId xmlns:p14="http://schemas.microsoft.com/office/powerpoint/2010/main" val="2270600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AB482FD-C684-4DAA-AC4C-1739F51A9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DE15E4-736E-49A6-906E-83AFC18EF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9236" y="1097280"/>
            <a:ext cx="6043875" cy="462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dirty="0"/>
              <a:t>Design Process</a:t>
            </a:r>
            <a:br>
              <a:rPr lang="en-US" sz="5400" dirty="0"/>
            </a:br>
            <a:r>
              <a:rPr lang="en-US" sz="2400" dirty="0"/>
              <a:t>Yes there was one!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AA738B-EDF5-4694-B25A-3488245BC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605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erson standing in front of a brick wall&#10;&#10;Description automatically generated">
            <a:extLst>
              <a:ext uri="{FF2B5EF4-FFF2-40B4-BE49-F238E27FC236}">
                <a16:creationId xmlns:a16="http://schemas.microsoft.com/office/drawing/2014/main" id="{2CBB79FE-F78E-4465-B392-FE75A896D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910" y="2338712"/>
            <a:ext cx="3854380" cy="214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648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BEA41-BA6A-4E89-9975-84EA4E22C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Inspiration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AA64F7-0900-4083-B545-73C4444A1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23" y="2187962"/>
            <a:ext cx="5976010" cy="27898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14B203-E0D1-4EDC-80A7-934BA5823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684" y="2187962"/>
            <a:ext cx="5806672" cy="278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46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4C1F4-C9F4-4F0C-9903-F6DA77156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Design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3D916-B3FB-44BB-94A6-B9ACF08AA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03783" cy="4515951"/>
          </a:xfrm>
        </p:spPr>
        <p:txBody>
          <a:bodyPr>
            <a:noAutofit/>
          </a:bodyPr>
          <a:lstStyle/>
          <a:p>
            <a:r>
              <a:rPr lang="en-AU" dirty="0"/>
              <a:t>Clean design</a:t>
            </a:r>
          </a:p>
          <a:p>
            <a:r>
              <a:rPr lang="en-AU" dirty="0"/>
              <a:t>Solid colours</a:t>
            </a:r>
          </a:p>
          <a:p>
            <a:r>
              <a:rPr lang="en-AU" dirty="0"/>
              <a:t>Boxes around text</a:t>
            </a:r>
          </a:p>
          <a:p>
            <a:r>
              <a:rPr lang="en-AU" dirty="0"/>
              <a:t>Pages that tie together and have a clear aesthetic</a:t>
            </a:r>
          </a:p>
          <a:p>
            <a:r>
              <a:rPr lang="en-AU" dirty="0"/>
              <a:t>Animations to make it more interesting</a:t>
            </a:r>
          </a:p>
          <a:p>
            <a:r>
              <a:rPr lang="en-AU" dirty="0"/>
              <a:t>Portfolio highlighting things I’ve made</a:t>
            </a:r>
          </a:p>
          <a:p>
            <a:r>
              <a:rPr lang="en-AU" dirty="0"/>
              <a:t>Navigation made easy</a:t>
            </a:r>
          </a:p>
          <a:p>
            <a:r>
              <a:rPr lang="en-AU" dirty="0"/>
              <a:t>Different text on different screen sizes</a:t>
            </a:r>
          </a:p>
          <a:p>
            <a:r>
              <a:rPr lang="en-AU" dirty="0"/>
              <a:t>Mobile and tablet very similar</a:t>
            </a:r>
          </a:p>
        </p:txBody>
      </p:sp>
      <p:pic>
        <p:nvPicPr>
          <p:cNvPr id="5" name="Picture 4" descr="A person wearing a hat&#10;&#10;Description automatically generated">
            <a:extLst>
              <a:ext uri="{FF2B5EF4-FFF2-40B4-BE49-F238E27FC236}">
                <a16:creationId xmlns:a16="http://schemas.microsoft.com/office/drawing/2014/main" id="{FAAF6EA7-6DE8-431D-80F9-C06B7472F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4928" y="2704549"/>
            <a:ext cx="4572000" cy="2571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D0A942-5567-4BEE-A186-ED2475F9F3C1}"/>
              </a:ext>
            </a:extLst>
          </p:cNvPr>
          <p:cNvSpPr txBox="1"/>
          <p:nvPr/>
        </p:nvSpPr>
        <p:spPr>
          <a:xfrm>
            <a:off x="10185889" y="5276299"/>
            <a:ext cx="1862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My website probably</a:t>
            </a:r>
          </a:p>
        </p:txBody>
      </p:sp>
    </p:spTree>
    <p:extLst>
      <p:ext uri="{BB962C8B-B14F-4D97-AF65-F5344CB8AC3E}">
        <p14:creationId xmlns:p14="http://schemas.microsoft.com/office/powerpoint/2010/main" val="4134426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23A4B-7F90-40DF-B8D3-C69A641BE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Wireframes - Mobile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43BEEF-947F-4203-B295-AEBBA022A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497" y="2236861"/>
            <a:ext cx="2467132" cy="3092637"/>
          </a:xfrm>
          <a:prstGeom prst="rect">
            <a:avLst/>
          </a:prstGeom>
        </p:spPr>
      </p:pic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AB454790-DFAF-4306-89C3-A95E57F75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403" y="1630383"/>
            <a:ext cx="1495696" cy="4524859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52A83092-5EDE-41AF-9AD7-9A87179061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3127" y="2333597"/>
            <a:ext cx="2841356" cy="2899166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AE903D-8253-4956-BC3D-0762B13A09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69" y="2333597"/>
            <a:ext cx="2455014" cy="2504963"/>
          </a:xfrm>
          <a:prstGeom prst="rect">
            <a:avLst/>
          </a:prstGeom>
        </p:spPr>
      </p:pic>
      <p:pic>
        <p:nvPicPr>
          <p:cNvPr id="13" name="Picture 12" descr="A picture containing meter&#10;&#10;Description automatically generated">
            <a:extLst>
              <a:ext uri="{FF2B5EF4-FFF2-40B4-BE49-F238E27FC236}">
                <a16:creationId xmlns:a16="http://schemas.microsoft.com/office/drawing/2014/main" id="{93D9A7F7-04BB-4B5C-A991-D2E9600B89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5657" y="1784120"/>
            <a:ext cx="2053718" cy="421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985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B2B2-F775-4E9B-AE83-57B63E347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Wireframes - Tablet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D926F4-0C1D-43AE-963E-7748F436D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257" y="2323750"/>
            <a:ext cx="2307912" cy="2473740"/>
          </a:xfrm>
          <a:prstGeom prst="rect">
            <a:avLst/>
          </a:prstGeom>
        </p:spPr>
      </p:pic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8316D0A9-0ADA-4A77-81D3-9EF3E28C6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539" y="1580050"/>
            <a:ext cx="2046572" cy="475975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FB2A372-3189-413B-B7EC-E57462A199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1330" y="2564761"/>
            <a:ext cx="2535430" cy="1991719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07B248-8984-432F-BC83-AF2A126955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906" y="2524230"/>
            <a:ext cx="2486745" cy="1907184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C420B7-AAD6-4363-9465-D8FC126E2C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1481" y="1840109"/>
            <a:ext cx="2197479" cy="402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981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EAD60-BF74-432E-AC0B-4973B48C9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Wireframes - Desktop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2C4F01-C550-45BB-BCE1-4B581A8E7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155" y="2223082"/>
            <a:ext cx="2292662" cy="35194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0E6D13-11AF-4D08-9E98-DEEF10CCC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9215" y="1416099"/>
            <a:ext cx="2241368" cy="494549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CB48A8-60E3-4314-91EE-13D594E50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2599" y="2223082"/>
            <a:ext cx="2414315" cy="324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DC875A-2979-48A0-A112-5AF3D91869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09" y="2568295"/>
            <a:ext cx="2643884" cy="239137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8F9B4F-D97E-4A5F-8178-CC7A06EC9F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5832" y="2223082"/>
            <a:ext cx="2241368" cy="334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6703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478</Words>
  <Application>Microsoft Office PowerPoint</Application>
  <PresentationFormat>Widescreen</PresentationFormat>
  <Paragraphs>61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Calisto MT</vt:lpstr>
      <vt:lpstr>Wingdings 2</vt:lpstr>
      <vt:lpstr>Slate</vt:lpstr>
      <vt:lpstr>Portfolio Site</vt:lpstr>
      <vt:lpstr>Site Map</vt:lpstr>
      <vt:lpstr>Menus</vt:lpstr>
      <vt:lpstr>Design Process Yes there was one!</vt:lpstr>
      <vt:lpstr>Inspiration</vt:lpstr>
      <vt:lpstr>Design Ideas</vt:lpstr>
      <vt:lpstr>Wireframes - Mobile</vt:lpstr>
      <vt:lpstr>Wireframes - Tablet</vt:lpstr>
      <vt:lpstr>Wireframes - Desktop</vt:lpstr>
      <vt:lpstr>Colours and decision making</vt:lpstr>
      <vt:lpstr>Features aka what makes it cool and/or fun…or what makes it functional I guess…</vt:lpstr>
      <vt:lpstr>Responsive Design!</vt:lpstr>
      <vt:lpstr>Responsive Design</vt:lpstr>
      <vt:lpstr>Logo</vt:lpstr>
      <vt:lpstr>Animations!</vt:lpstr>
      <vt:lpstr>Highlights and Challenges</vt:lpstr>
      <vt:lpstr>Challenges</vt:lpstr>
      <vt:lpstr>Highlights</vt:lpstr>
      <vt:lpstr>Questions?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Site</dc:title>
  <dc:creator>Ashley Smith</dc:creator>
  <cp:lastModifiedBy>Ashley Smith</cp:lastModifiedBy>
  <cp:revision>2</cp:revision>
  <dcterms:created xsi:type="dcterms:W3CDTF">2020-05-25T06:53:06Z</dcterms:created>
  <dcterms:modified xsi:type="dcterms:W3CDTF">2020-05-25T07:05:06Z</dcterms:modified>
</cp:coreProperties>
</file>